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762" y="2928937"/>
            <a:ext cx="684847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54292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64807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68960"/>
            <a:ext cx="6480720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57816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348880"/>
            <a:ext cx="64087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05406"/>
            <a:ext cx="64087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212404"/>
            <a:ext cx="64087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080506"/>
            <a:ext cx="64087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252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04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340768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2268" y="2369173"/>
            <a:ext cx="677195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4211" y="3325570"/>
            <a:ext cx="314950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681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356992"/>
            <a:ext cx="49053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196752"/>
            <a:ext cx="6048375" cy="3390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725144"/>
            <a:ext cx="5038725" cy="143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140968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009069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4726699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5594800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68389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76872"/>
            <a:ext cx="79208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168123"/>
            <a:ext cx="79208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082523"/>
            <a:ext cx="79208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84984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0538914" cy="5273760"/>
            <a:chOff x="191344" y="0"/>
            <a:chExt cx="11639550" cy="6381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0"/>
              <a:ext cx="11639550" cy="550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5505450"/>
              <a:ext cx="10325100" cy="876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80176" y="5900547"/>
            <a:ext cx="1296144" cy="540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7889"/>
            <a:ext cx="110490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3068960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112039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5085184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6093296"/>
            <a:ext cx="34563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0885" y="3284984"/>
            <a:ext cx="4972050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328498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5800725" cy="603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628800"/>
            <a:ext cx="504396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501008"/>
            <a:ext cx="59766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415408"/>
            <a:ext cx="59766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329808"/>
            <a:ext cx="59766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6290506"/>
            <a:ext cx="59766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92764"/>
            <a:ext cx="7591425" cy="662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1248" y="1124744"/>
            <a:ext cx="2932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1248" y="1900248"/>
            <a:ext cx="2932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1248" y="2884096"/>
            <a:ext cx="8549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1248" y="3833220"/>
            <a:ext cx="8549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51248" y="4782344"/>
            <a:ext cx="5668888" cy="109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51248" y="6206030"/>
            <a:ext cx="8549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2062"/>
            <a:ext cx="116776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" y="1268760"/>
            <a:ext cx="1109662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3905556"/>
            <a:ext cx="2957610" cy="2943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1201515"/>
            <a:ext cx="5772150" cy="5631110"/>
            <a:chOff x="1271464" y="476672"/>
            <a:chExt cx="5772150" cy="56311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476672"/>
              <a:ext cx="5772150" cy="4876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5517232"/>
              <a:ext cx="2790825" cy="590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3472" y="2151058"/>
            <a:ext cx="4968552" cy="1349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970671"/>
            <a:ext cx="4968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688301"/>
            <a:ext cx="4968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5486954"/>
            <a:ext cx="64087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6262458"/>
            <a:ext cx="64087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15675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4507026"/>
            <a:ext cx="9721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59436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2468" y="2060848"/>
            <a:ext cx="61356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2468" y="2848150"/>
            <a:ext cx="61356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418" y="3706478"/>
            <a:ext cx="6135660" cy="1090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2468" y="5058914"/>
            <a:ext cx="61356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077072"/>
            <a:ext cx="46101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9457" y="85788"/>
            <a:ext cx="5276452" cy="67722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2506" y="980728"/>
            <a:ext cx="46535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2506" y="1848829"/>
            <a:ext cx="46535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2506" y="2832677"/>
            <a:ext cx="46535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99457" y="3609462"/>
            <a:ext cx="46535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99457" y="4628034"/>
            <a:ext cx="46535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99457" y="5438262"/>
            <a:ext cx="46535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99457" y="6260065"/>
            <a:ext cx="595272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14064"/>
            <a:ext cx="6481448" cy="66439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1052736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3352" y="1920837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87620" y="1920837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3352" y="2742639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23352" y="3703338"/>
            <a:ext cx="8749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4542010"/>
            <a:ext cx="8749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9456" y="5363812"/>
            <a:ext cx="8749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99456" y="6278212"/>
            <a:ext cx="8749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585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199" y="3260626"/>
            <a:ext cx="364170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293096"/>
            <a:ext cx="364170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068960"/>
            <a:ext cx="38290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2026-01-15T07:44:15Z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